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3"/>
      <p:bold r:id="rId4"/>
    </p:embeddedFont>
    <p:embeddedFont>
      <p:font typeface="나눔바른고딕" panose="020B0603020101020101" pitchFamily="50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0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63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95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49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20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8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87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78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87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91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7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51DD-4CB9-4323-B2E8-7862CE676782}" type="datetimeFigureOut">
              <a:rPr lang="ko-KR" altLang="en-US" smtClean="0"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03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0" t="34967" r="8261" b="27338"/>
          <a:stretch/>
        </p:blipFill>
        <p:spPr>
          <a:xfrm>
            <a:off x="-11440" y="1"/>
            <a:ext cx="9157823" cy="685800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-11440" y="0"/>
            <a:ext cx="9157823" cy="6858001"/>
          </a:xfrm>
          <a:prstGeom prst="rect">
            <a:avLst/>
          </a:prstGeom>
          <a:solidFill>
            <a:srgbClr val="000000">
              <a:alpha val="7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354429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국내외 </a:t>
            </a:r>
            <a:r>
              <a:rPr lang="ko-KR" altLang="en-US" sz="2000" b="1" dirty="0" err="1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모바일</a:t>
            </a:r>
            <a:r>
              <a:rPr lang="ko-KR" altLang="en-US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서비스</a:t>
            </a:r>
            <a:r>
              <a:rPr lang="en-US" altLang="ko-KR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b="1" dirty="0" err="1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앱</a:t>
            </a:r>
            <a:r>
              <a:rPr lang="en-US" altLang="ko-KR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</a:t>
            </a:r>
            <a:r>
              <a:rPr lang="ko-KR" altLang="en-US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중 하나를 선택</a:t>
            </a:r>
            <a:r>
              <a:rPr lang="en-US" altLang="ko-KR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0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서비스 기능 및 디자인 측면에서의 장단점을 분석하고 개선안을 제안하시오</a:t>
            </a:r>
            <a:endParaRPr lang="en-US" altLang="ko-KR" sz="2000" b="1" dirty="0" smtClean="0">
              <a:solidFill>
                <a:srgbClr val="00B05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PPT 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또는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PDF 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파일로 제출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/ 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최대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30MB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표지 포함 총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장 이내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endParaRPr lang="ko-KR" altLang="en-US" sz="1400" dirty="0" smtClean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폰트는 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나눔글꼴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사용 권장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나눔고딕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나눔바른고딕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나눔스퀘어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나눔명조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나눔바른펜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등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프로토타이핑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포함 가능</a:t>
            </a:r>
            <a:endParaRPr lang="en-US" altLang="ko-KR" sz="1400" dirty="0" smtClean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파일명은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‘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이름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_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생년월일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’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로 저장 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(ex. </a:t>
            </a:r>
            <a:r>
              <a:rPr lang="ko-KR" altLang="en-US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김민수</a:t>
            </a:r>
            <a:r>
              <a:rPr lang="en-US" altLang="ko-KR" sz="1400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_19900101)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400" dirty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400" dirty="0" smtClean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44334"/>
              </p:ext>
            </p:extLst>
          </p:nvPr>
        </p:nvGraphicFramePr>
        <p:xfrm>
          <a:off x="794766" y="5805264"/>
          <a:ext cx="7545410" cy="741680"/>
        </p:xfrm>
        <a:graphic>
          <a:graphicData uri="http://schemas.openxmlformats.org/drawingml/2006/table">
            <a:tbl>
              <a:tblPr firstRow="1" bandRow="1"/>
              <a:tblGrid>
                <a:gridCol w="977251"/>
                <a:gridCol w="1008112"/>
                <a:gridCol w="1152128"/>
                <a:gridCol w="1368152"/>
                <a:gridCol w="999783"/>
                <a:gridCol w="2039984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이름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생년 월일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0000.00.00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학교명</a:t>
                      </a:r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/ </a:t>
                      </a:r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전공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졸업 예정일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0000.00.00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휴대폰 번호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000-0000-0000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E-mail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2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나눔바른고딕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suyeong_choi@naver.com</cp:lastModifiedBy>
  <cp:revision>3</cp:revision>
  <dcterms:created xsi:type="dcterms:W3CDTF">2017-03-23T01:38:29Z</dcterms:created>
  <dcterms:modified xsi:type="dcterms:W3CDTF">2017-03-23T02:29:26Z</dcterms:modified>
</cp:coreProperties>
</file>