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3"/>
      <p:bold r:id="rId4"/>
    </p:embeddedFont>
    <p:embeddedFont>
      <p:font typeface="나눔바른고딕" panose="020B0603020101020101" pitchFamily="50" charset="-127"/>
      <p:regular r:id="rId5"/>
      <p:bold r:id="rId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06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63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95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49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20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8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87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78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87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91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7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51DD-4CB9-4323-B2E8-7862CE676782}" type="datetimeFigureOut">
              <a:rPr lang="ko-KR" altLang="en-US" smtClean="0"/>
              <a:t>2018-03-19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FD90D-C40F-405E-AB9B-195728389F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03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54429"/>
            <a:ext cx="8496944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u="sng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‘</a:t>
            </a:r>
            <a:r>
              <a:rPr lang="ko-KR" altLang="en-US" sz="2000" b="1" u="sng" dirty="0" err="1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네이버앱</a:t>
            </a:r>
            <a:r>
              <a:rPr lang="en-US" altLang="ko-KR" sz="2000" b="1" u="sng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’ </a:t>
            </a:r>
            <a:r>
              <a:rPr lang="ko-KR" altLang="en-US" sz="2000" b="1" u="sng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의 첫 화면을 새롭게 그려보고</a:t>
            </a:r>
            <a:r>
              <a:rPr lang="en-US" altLang="ko-KR" sz="2000" b="1" u="sng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2000" b="1" u="sng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화면을 설계한 이유에 대해</a:t>
            </a:r>
            <a:endParaRPr lang="ko-KR" altLang="en-US" sz="2000" b="1" u="sng" dirty="0">
              <a:solidFill>
                <a:srgbClr val="00B05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ko-KR" altLang="en-US" sz="2000" b="1" u="sng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논리적으로 상세히 설명해주세요</a:t>
            </a:r>
            <a:r>
              <a:rPr lang="en-US" altLang="ko-KR" sz="2000" b="1" u="sng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</a:p>
          <a:p>
            <a:endParaRPr lang="en-US" altLang="ko-KR" sz="2000" b="1" dirty="0" smtClean="0">
              <a:solidFill>
                <a:srgbClr val="00B05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r>
              <a:rPr lang="en-US" altLang="ko-KR" sz="16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600" b="1" dirty="0" err="1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검색창</a:t>
            </a:r>
            <a:r>
              <a:rPr lang="en-US" altLang="ko-KR" sz="16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600" b="1" dirty="0" err="1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탭메뉴</a:t>
            </a:r>
            <a:r>
              <a:rPr lang="ko-KR" altLang="en-US" sz="16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등 현재 첫 화면을 구성하는 요소들이 반드시 있어야 하는 것은 아닙니다</a:t>
            </a:r>
            <a:r>
              <a:rPr lang="en-US" altLang="ko-KR" sz="1600" b="1" dirty="0" smtClean="0">
                <a:solidFill>
                  <a:srgbClr val="00B050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.)</a:t>
            </a:r>
            <a:endParaRPr lang="ko-KR" altLang="en-US" sz="1600" b="1" dirty="0">
              <a:solidFill>
                <a:srgbClr val="00B050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2000" b="1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PPT 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또는 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PDF 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파일로 제출 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/ 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최대 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30MB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표지 포함 총 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장 이내 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표지는 하단의 기본 정보 입력란은 유지하되 새로 구성해도 됩니다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  <a:endParaRPr lang="ko-KR" altLang="en-US" sz="1400" dirty="0" smtClean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폰트는 </a:t>
            </a:r>
            <a:r>
              <a:rPr lang="ko-KR" altLang="en-US" sz="1400" dirty="0" err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나눔글꼴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사용 권장 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400" dirty="0" err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나눔고딕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400" dirty="0" err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나눔바른고딕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400" dirty="0" err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나눔스퀘어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400" dirty="0" err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나눔명조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, </a:t>
            </a:r>
            <a:r>
              <a:rPr lang="ko-KR" altLang="en-US" sz="1400" dirty="0" err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나눔바른펜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등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err="1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프로토타이핑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포함 가능</a:t>
            </a:r>
            <a:endParaRPr lang="en-US" altLang="ko-KR" sz="1400" dirty="0" smtClean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파일명은 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‘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이름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_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생년월일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’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로 저장 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(ex. </a:t>
            </a:r>
            <a:r>
              <a:rPr lang="ko-KR" altLang="en-US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김민수</a:t>
            </a:r>
            <a:r>
              <a:rPr lang="en-US" altLang="ko-KR" sz="1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_19900101)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14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US" altLang="ko-KR" sz="1400" dirty="0" smtClean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613356"/>
              </p:ext>
            </p:extLst>
          </p:nvPr>
        </p:nvGraphicFramePr>
        <p:xfrm>
          <a:off x="794766" y="5805264"/>
          <a:ext cx="7545410" cy="741680"/>
        </p:xfrm>
        <a:graphic>
          <a:graphicData uri="http://schemas.openxmlformats.org/drawingml/2006/table">
            <a:tbl>
              <a:tblPr firstRow="1" bandRow="1"/>
              <a:tblGrid>
                <a:gridCol w="977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9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이름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생년 월일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0000.00.00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학교명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/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전공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졸업 예정일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0000.00.00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휴대폰 번호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000-0000-0000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E-mail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15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108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나눔바른고딕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6</cp:revision>
  <dcterms:created xsi:type="dcterms:W3CDTF">2017-03-23T01:38:29Z</dcterms:created>
  <dcterms:modified xsi:type="dcterms:W3CDTF">2018-03-19T07:44:40Z</dcterms:modified>
</cp:coreProperties>
</file>